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268" d="100"/>
          <a:sy n="268" d="100"/>
        </p:scale>
        <p:origin x="-9258" y="-12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8BDDC-69B1-4E98-99E5-09C3BE401035}" type="datetimeFigureOut">
              <a:rPr lang="en-US" smtClean="0"/>
              <a:t>4/27/2021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A265C-F6E5-4951-BE6A-3E86EFF90A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2064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8BDDC-69B1-4E98-99E5-09C3BE401035}" type="datetimeFigureOut">
              <a:rPr lang="en-US" smtClean="0"/>
              <a:t>4/27/2021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A265C-F6E5-4951-BE6A-3E86EFF90A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9525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8BDDC-69B1-4E98-99E5-09C3BE401035}" type="datetimeFigureOut">
              <a:rPr lang="en-US" smtClean="0"/>
              <a:t>4/27/2021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A265C-F6E5-4951-BE6A-3E86EFF90A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7736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8BDDC-69B1-4E98-99E5-09C3BE401035}" type="datetimeFigureOut">
              <a:rPr lang="en-US" smtClean="0"/>
              <a:t>4/27/2021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A265C-F6E5-4951-BE6A-3E86EFF90A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5577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8BDDC-69B1-4E98-99E5-09C3BE401035}" type="datetimeFigureOut">
              <a:rPr lang="en-US" smtClean="0"/>
              <a:t>4/27/2021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A265C-F6E5-4951-BE6A-3E86EFF90A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8303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8BDDC-69B1-4E98-99E5-09C3BE401035}" type="datetimeFigureOut">
              <a:rPr lang="en-US" smtClean="0"/>
              <a:t>4/27/2021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A265C-F6E5-4951-BE6A-3E86EFF90A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0456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8BDDC-69B1-4E98-99E5-09C3BE401035}" type="datetimeFigureOut">
              <a:rPr lang="en-US" smtClean="0"/>
              <a:t>4/27/2021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A265C-F6E5-4951-BE6A-3E86EFF90A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4296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8BDDC-69B1-4E98-99E5-09C3BE401035}" type="datetimeFigureOut">
              <a:rPr lang="en-US" smtClean="0"/>
              <a:t>4/27/2021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A265C-F6E5-4951-BE6A-3E86EFF90A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755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8BDDC-69B1-4E98-99E5-09C3BE401035}" type="datetimeFigureOut">
              <a:rPr lang="en-US" smtClean="0"/>
              <a:t>4/27/2021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A265C-F6E5-4951-BE6A-3E86EFF90A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1731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8BDDC-69B1-4E98-99E5-09C3BE401035}" type="datetimeFigureOut">
              <a:rPr lang="en-US" smtClean="0"/>
              <a:t>4/27/2021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A265C-F6E5-4951-BE6A-3E86EFF90A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35725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8BDDC-69B1-4E98-99E5-09C3BE401035}" type="datetimeFigureOut">
              <a:rPr lang="en-US" smtClean="0"/>
              <a:t>4/27/2021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A265C-F6E5-4951-BE6A-3E86EFF90A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174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78BDDC-69B1-4E98-99E5-09C3BE401035}" type="datetimeFigureOut">
              <a:rPr lang="en-US" smtClean="0"/>
              <a:t>4/27/2021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9A265C-F6E5-4951-BE6A-3E86EFF90A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320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DBF7D26-F78B-4023-B704-B8937DC9AB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036" r="32169"/>
          <a:stretch/>
        </p:blipFill>
        <p:spPr>
          <a:xfrm>
            <a:off x="0" y="0"/>
            <a:ext cx="3547431" cy="199103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7214CC4-C05D-4F49-A082-43B2CCEBC1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036" r="32169"/>
          <a:stretch/>
        </p:blipFill>
        <p:spPr>
          <a:xfrm>
            <a:off x="0" y="1991031"/>
            <a:ext cx="3558448" cy="199721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744716C-28A4-4699-B247-52272CFDA25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037" r="481"/>
          <a:stretch/>
        </p:blipFill>
        <p:spPr>
          <a:xfrm>
            <a:off x="0" y="3982064"/>
            <a:ext cx="6444869" cy="1991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9254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2EB9DFD-71F8-4759-8822-2CDD649604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036" r="32169"/>
          <a:stretch/>
        </p:blipFill>
        <p:spPr>
          <a:xfrm>
            <a:off x="-917732" y="-991673"/>
            <a:ext cx="11098481" cy="6229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5673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2289433-E66A-4B12-8A96-88D2E510A26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036" r="32169"/>
          <a:stretch/>
        </p:blipFill>
        <p:spPr>
          <a:xfrm>
            <a:off x="-998226" y="-154545"/>
            <a:ext cx="11140452" cy="6252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3392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5085ACB-D498-4B4E-90AC-7DDB26FB93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037" t="-1" r="34695" b="-1753"/>
          <a:stretch/>
        </p:blipFill>
        <p:spPr>
          <a:xfrm>
            <a:off x="206063" y="1857049"/>
            <a:ext cx="9145440" cy="5586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17534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528A904-C0B4-4F98-80E8-71C9160036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277" r="37350"/>
          <a:stretch/>
        </p:blipFill>
        <p:spPr>
          <a:xfrm>
            <a:off x="0" y="0"/>
            <a:ext cx="9506622" cy="6202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6585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96DEF13-7D34-4CE9-A0A2-49BDABE131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33484"/>
            <a:ext cx="9144000" cy="1991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6888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F6F34ADE-5F4D-4EC3-8F6D-F9F69E91EFC9}" vid="{0D82442B-7AC0-4693-8ADC-AE048D4219D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242</TotalTime>
  <Words>0</Words>
  <Application>Microsoft Office PowerPoint</Application>
  <PresentationFormat>On-screen Show (4:3)</PresentationFormat>
  <Paragraphs>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Lord Skudley</dc:creator>
  <cp:lastModifiedBy>Lord Skudley</cp:lastModifiedBy>
  <cp:revision>7</cp:revision>
  <dcterms:created xsi:type="dcterms:W3CDTF">2021-04-28T00:52:11Z</dcterms:created>
  <dcterms:modified xsi:type="dcterms:W3CDTF">2021-04-28T04:54:21Z</dcterms:modified>
</cp:coreProperties>
</file>

<file path=docProps/thumbnail.jpeg>
</file>